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137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151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91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344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176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10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5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69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15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29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21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7CA80-C4F5-4453-BA43-EE06E7625D59}" type="datetimeFigureOut">
              <a:rPr lang="en-GB" smtClean="0"/>
              <a:t>07/12/2023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E1D21-CD84-4264-8E23-8F98C81FC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68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D44EB1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573741"/>
            <a:ext cx="10271778" cy="5325316"/>
          </a:xfrm>
        </p:spPr>
      </p:pic>
    </p:spTree>
    <p:extLst>
      <p:ext uri="{BB962C8B-B14F-4D97-AF65-F5344CB8AC3E}">
        <p14:creationId xmlns:p14="http://schemas.microsoft.com/office/powerpoint/2010/main" val="240737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Coleg Cambria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22106655 - Elliotte Chiara Imogen</dc:creator>
  <cp:lastModifiedBy>22106655 - Elliotte Chiara Imogen</cp:lastModifiedBy>
  <cp:revision>1</cp:revision>
  <dcterms:created xsi:type="dcterms:W3CDTF">2023-12-07T13:38:47Z</dcterms:created>
  <dcterms:modified xsi:type="dcterms:W3CDTF">2023-12-07T13:39:14Z</dcterms:modified>
</cp:coreProperties>
</file>

<file path=docProps/thumbnail.jpeg>
</file>